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 snapToObjects="1">
      <p:cViewPr varScale="1">
        <p:scale>
          <a:sx n="132" d="100"/>
          <a:sy n="132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22E1E-AB0F-B944-B7AB-45F5A04E1C2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051FD-0FE9-5D4D-BF0D-79E79804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1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Name files cryptically or deceptively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Encrypt incriminating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Full disk encryption (probably the best answer)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data if not started up properly (related to MP). You can talk about how specifically someone might go about doing this.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051FD-0FE9-5D4D-BF0D-79E7980412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0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you find this photo showing the location of a murder. What 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051FD-0FE9-5D4D-BF0D-79E7980412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84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Location: Arches National Park, 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051FD-0FE9-5D4D-BF0D-79E7980412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6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E6B2-94C8-1744-B588-9B75830C6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FBAC9-DDBE-4242-A513-82AC07188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D9AAE-ACDE-A54E-BA69-DB8B65BC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1DCDE-BB1D-5847-A756-81A30221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43FE6-FB60-C845-991A-A5A8473F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3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6C05-71AD-3849-92F6-DFD78437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CF8C3-C633-F449-BD41-4BD113704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9460B-6A76-2043-8AFC-F7A31632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E905-19D2-3A4F-8109-22A1443E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92304-E724-BE4A-8B83-F9AAEF63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0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38EE71-B805-E94B-A5A4-B98D9E259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DE290-39D3-4C45-B7D6-37DD4EFD4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B801-2C34-7B40-9B55-BB7FED1C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3CC6C-2B82-AA4A-8CB8-CD98C2BE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7C927-DC0E-4D46-88A9-BA2613C7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6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8405-B6FF-174A-BF46-52FB698C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6D97-E18B-E344-9A4E-71C2A7663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C325B-F9E5-074E-BE2E-A7677B96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110AF-A005-EC4C-90B7-F9A107860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2602A-E507-474E-8184-7D758643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7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5A6D-4CD2-BA48-BD87-ABE85C99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43F9-E7B2-2847-90D3-4F43A8412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B9A8-FA34-964B-AEBD-80B196DF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D8882-D47D-314E-8B9E-9E362F6C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5C3F-A6DB-8E4F-96FF-57F2237C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6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5291-BAFD-5E49-98DF-B9B36025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2B6C5-33FF-EC4C-9D2F-7C77DFD0A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2DC6E-8469-9E4B-A290-DA1079499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4704D-394E-E94C-A960-5A7A49FF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A7074-5964-884B-AE69-F9E94A39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1EE59-2241-D543-A1C8-A62BEBD2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0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D9E7-E3EB-AA46-ACBB-CCE64A27D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C2697-0714-E143-8987-C548E290A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CDDDC-7ABA-4E46-8AAB-7EFFBDE9D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FA055-2C9F-224C-8D78-7EF903430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3322F-216F-DB42-A4E0-AE8F9734E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814CF2-914B-D742-BC48-9937831D4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5E6C9-074A-0847-90C1-37BA078B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1F926-223F-6A42-8F3F-0327F5DC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0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94E2-8A98-5340-A891-B11E7F35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F9803-A2D4-DE43-AF5C-85FC6936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81DF0-578D-314E-B2BA-B8F2E078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57D97-BCDC-A940-85D9-F00796A8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0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8CB6D-A13E-6247-ACA6-8FA539FB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74FC48-66F9-4D46-8DFF-7448AD7E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D5FDB-0E1A-C44B-9EAD-22437632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2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3761-782D-4942-975C-C58AD374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20EE-E44C-9443-8468-06709C1E0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8E2EE-832F-7140-BFD6-1A8970A08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952A6-C1B5-0940-9CC4-DCF24A86C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B2D92-FF28-7B4A-9F5D-820A21B0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3B17E-AD7C-8E49-A559-1268CCE02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0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5797-19F3-F84A-AECF-C07CD124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D83C9D-8F5E-7144-907C-7927E18D2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F2FBD-DB74-BD4F-B1BA-84236A4CF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161C6-A60A-274D-A5A7-FF0018E7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C8399-68B8-6041-A819-A6CFF1D9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C55F2-3FD0-F344-9F8F-5E4A32A8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AA9596-1030-F64A-9058-81A5341D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4B1D4-CD24-944F-9A5D-B06E6A3EC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ECB24-3F46-3C41-8962-02FDCCBC1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34D0D-8535-FA48-8E89-C9F234FD7A37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F04B3-EF28-9F46-8DB7-45D11653B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21C25-0A66-5F4D-8496-ADDC565C2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264E4-C333-0B44-B281-0756E760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3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s.skullsecurity.org/passwords/rockyou.txt.bz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9A7D-7E93-0143-A458-880E662E0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MP5 – Forensics</a:t>
            </a:r>
            <a:br>
              <a:rPr lang="en-US" dirty="0"/>
            </a:br>
            <a:r>
              <a:rPr lang="en-US" sz="4400" dirty="0"/>
              <a:t>Checkpoint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2F677-DCC4-2245-8B8A-1D5D20D14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CS461/ECE422 Fall 2018</a:t>
            </a:r>
          </a:p>
          <a:p>
            <a:r>
              <a:rPr lang="en-US" dirty="0"/>
              <a:t>Week of 12/3 – 12/7</a:t>
            </a:r>
          </a:p>
        </p:txBody>
      </p:sp>
    </p:spTree>
    <p:extLst>
      <p:ext uri="{BB962C8B-B14F-4D97-AF65-F5344CB8AC3E}">
        <p14:creationId xmlns:p14="http://schemas.microsoft.com/office/powerpoint/2010/main" val="3168361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089C-46EF-9D48-839B-466B3B80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Exiftool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96918-E8F1-944A-8EF8-24693C40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8" y="1559292"/>
            <a:ext cx="6004432" cy="5231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C41C5-3041-8D46-A4AF-570DFDB06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7316" b="550"/>
          <a:stretch/>
        </p:blipFill>
        <p:spPr>
          <a:xfrm>
            <a:off x="6106946" y="1559291"/>
            <a:ext cx="5989494" cy="32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23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089C-46EF-9D48-839B-466B3B80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Exiftool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96918-E8F1-944A-8EF8-24693C40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8" y="1559292"/>
            <a:ext cx="6004432" cy="5231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C41C5-3041-8D46-A4AF-570DFDB06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7316" b="550"/>
          <a:stretch/>
        </p:blipFill>
        <p:spPr>
          <a:xfrm>
            <a:off x="6106946" y="1559291"/>
            <a:ext cx="5989494" cy="3243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93E56F-7ED5-174F-B3B1-CE618999DE4F}"/>
              </a:ext>
            </a:extLst>
          </p:cNvPr>
          <p:cNvSpPr/>
          <p:nvPr/>
        </p:nvSpPr>
        <p:spPr>
          <a:xfrm>
            <a:off x="80623" y="6266046"/>
            <a:ext cx="5639992" cy="226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40A29-E998-514B-A0AF-B60E9E66E377}"/>
              </a:ext>
            </a:extLst>
          </p:cNvPr>
          <p:cNvSpPr/>
          <p:nvPr/>
        </p:nvSpPr>
        <p:spPr>
          <a:xfrm>
            <a:off x="6079958" y="2423962"/>
            <a:ext cx="5639992" cy="226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5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DD68-1658-A34C-A1A2-898E08B0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Exiftool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88CDC-E559-9245-B91F-1A2574170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411" y="1575185"/>
            <a:ext cx="727917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7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2597-16D9-FF45-9797-8CDF72741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Exiftool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D1FF7-793B-5648-A0B1-3CBD4B68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7" y="3101975"/>
            <a:ext cx="10960100" cy="339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41C9A-3028-CA47-B47D-E68518C9B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97" y="2269331"/>
            <a:ext cx="4406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07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BC0A-5CE1-1144-BEEF-9E56CA32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63FC-CD76-A948-AD37-8FE488E9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92" y="1593476"/>
            <a:ext cx="11528415" cy="5264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D1EE9-7EDD-A142-ACA3-3BC178982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1136276"/>
            <a:ext cx="6921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34C5-8BB6-C441-B3A9-14CF148C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Cracking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48681-CB55-0B4A-954B-76DC18CC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MUST</a:t>
            </a:r>
            <a:r>
              <a:rPr lang="en-US" dirty="0"/>
              <a:t> be done on your personal computer</a:t>
            </a:r>
          </a:p>
          <a:p>
            <a:endParaRPr lang="en-US" dirty="0"/>
          </a:p>
          <a:p>
            <a:r>
              <a:rPr lang="en-US" dirty="0"/>
              <a:t>Tools:</a:t>
            </a:r>
          </a:p>
          <a:p>
            <a:pPr lvl="1"/>
            <a:r>
              <a:rPr lang="en-US" dirty="0"/>
              <a:t>John the Ripper (Crack passwords offline)</a:t>
            </a:r>
          </a:p>
          <a:p>
            <a:pPr lvl="1"/>
            <a:r>
              <a:rPr lang="en-US" dirty="0" err="1"/>
              <a:t>Fcrackzip</a:t>
            </a:r>
            <a:r>
              <a:rPr lang="en-US" dirty="0"/>
              <a:t> (Crack encrypted zip files)</a:t>
            </a:r>
          </a:p>
          <a:p>
            <a:pPr lvl="1"/>
            <a:r>
              <a:rPr lang="en-US" dirty="0" err="1"/>
              <a:t>Pdfcrack</a:t>
            </a:r>
            <a:r>
              <a:rPr lang="en-US" dirty="0"/>
              <a:t> (Crack encrypted PDFs)</a:t>
            </a:r>
          </a:p>
          <a:p>
            <a:pPr lvl="1"/>
            <a:r>
              <a:rPr lang="en-US" dirty="0"/>
              <a:t>Hydra (Crack SSH passwords)</a:t>
            </a:r>
          </a:p>
        </p:txBody>
      </p:sp>
    </p:spTree>
    <p:extLst>
      <p:ext uri="{BB962C8B-B14F-4D97-AF65-F5344CB8AC3E}">
        <p14:creationId xmlns:p14="http://schemas.microsoft.com/office/powerpoint/2010/main" val="3321169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F72E-2E7E-6243-8FC2-063CF176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Cracking –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7C6E-6F9D-4A41-BF7B-EB6C77509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Try cracking a simple password first to make sure your setup is right</a:t>
            </a:r>
          </a:p>
          <a:p>
            <a:endParaRPr lang="en-US" dirty="0"/>
          </a:p>
          <a:p>
            <a:r>
              <a:rPr lang="en-US" dirty="0"/>
              <a:t>Wordlists are </a:t>
            </a:r>
            <a:r>
              <a:rPr lang="en-US" b="1" dirty="0"/>
              <a:t>WAY</a:t>
            </a:r>
            <a:r>
              <a:rPr lang="en-US" dirty="0"/>
              <a:t> faster than brute force</a:t>
            </a:r>
          </a:p>
          <a:p>
            <a:pPr lvl="1"/>
            <a:r>
              <a:rPr lang="en-US" dirty="0"/>
              <a:t>One good wordlist: </a:t>
            </a:r>
            <a:r>
              <a:rPr lang="en-US" dirty="0" err="1"/>
              <a:t>rockyou.txt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http://downloads.skullsecurity.org/passwords/rockyou.txt.bz2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For the purposes of this MP, if a password cracker has been running for longer than 10 min, you should reevaluate your approach</a:t>
            </a:r>
          </a:p>
        </p:txBody>
      </p:sp>
    </p:spTree>
    <p:extLst>
      <p:ext uri="{BB962C8B-B14F-4D97-AF65-F5344CB8AC3E}">
        <p14:creationId xmlns:p14="http://schemas.microsoft.com/office/powerpoint/2010/main" val="4060874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1D40D-E870-DD43-A4E0-63870245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E07D-31ED-DB43-ABD4-F7AAEE0D4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Autopsy is good at showing the metadata of files that have been deleted, and it has modules which try to extract content</a:t>
            </a:r>
          </a:p>
          <a:p>
            <a:endParaRPr lang="en-US" dirty="0"/>
          </a:p>
          <a:p>
            <a:r>
              <a:rPr lang="en-US" dirty="0"/>
              <a:t>However, in some cases, these modules may fail</a:t>
            </a:r>
          </a:p>
          <a:p>
            <a:endParaRPr lang="en-US" dirty="0"/>
          </a:p>
          <a:p>
            <a:r>
              <a:rPr lang="en-US" dirty="0"/>
              <a:t>Think of creative ways to recover a deleted file</a:t>
            </a:r>
          </a:p>
          <a:p>
            <a:pPr lvl="1"/>
            <a:r>
              <a:rPr lang="en-US" dirty="0"/>
              <a:t>Everyone should be able to recover at least one deleted file somehow</a:t>
            </a:r>
          </a:p>
          <a:p>
            <a:pPr lvl="1"/>
            <a:r>
              <a:rPr lang="en-US" dirty="0"/>
              <a:t>There may be a file that is visible, but where the content is not recoverable</a:t>
            </a:r>
          </a:p>
        </p:txBody>
      </p:sp>
    </p:spTree>
    <p:extLst>
      <p:ext uri="{BB962C8B-B14F-4D97-AF65-F5344CB8AC3E}">
        <p14:creationId xmlns:p14="http://schemas.microsoft.com/office/powerpoint/2010/main" val="315371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B029-3BF6-E64E-862A-E2A8B3B0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 on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060BF-81C9-FB4A-AB1B-94E0A474B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final question, you are asked to decide whether your suspect is guilty or not</a:t>
            </a:r>
          </a:p>
          <a:p>
            <a:endParaRPr lang="en-US" dirty="0"/>
          </a:p>
          <a:p>
            <a:r>
              <a:rPr lang="en-US" dirty="0"/>
              <a:t>Researching and making a plan is not enough to incriminate someone</a:t>
            </a:r>
          </a:p>
          <a:p>
            <a:pPr lvl="1"/>
            <a:endParaRPr lang="en-US" dirty="0"/>
          </a:p>
          <a:p>
            <a:r>
              <a:rPr lang="en-US" dirty="0"/>
              <a:t>You must have some evidence/reasoning that they actually followed through with 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6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5FC7B-0C91-2346-B6BB-E7778EF1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6A41-7F2B-A743-92B4-95BB39C0D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Attacker Mindset – Defending against Forensic Analysis</a:t>
            </a:r>
          </a:p>
          <a:p>
            <a:r>
              <a:rPr lang="en-US" dirty="0"/>
              <a:t>Analyzing File Metadata with </a:t>
            </a:r>
            <a:r>
              <a:rPr lang="en-US" dirty="0" err="1"/>
              <a:t>Exiftool</a:t>
            </a:r>
            <a:endParaRPr lang="en-US" dirty="0"/>
          </a:p>
          <a:p>
            <a:r>
              <a:rPr lang="en-US" dirty="0"/>
              <a:t>Geolocation</a:t>
            </a:r>
          </a:p>
          <a:p>
            <a:r>
              <a:rPr lang="en-US" dirty="0"/>
              <a:t>Password Cracking</a:t>
            </a:r>
          </a:p>
          <a:p>
            <a:r>
              <a:rPr lang="en-US" dirty="0"/>
              <a:t>File Recovery</a:t>
            </a:r>
          </a:p>
          <a:p>
            <a:r>
              <a:rPr lang="en-US" dirty="0"/>
              <a:t>Final Note on Scenario</a:t>
            </a:r>
          </a:p>
        </p:txBody>
      </p:sp>
    </p:spTree>
    <p:extLst>
      <p:ext uri="{BB962C8B-B14F-4D97-AF65-F5344CB8AC3E}">
        <p14:creationId xmlns:p14="http://schemas.microsoft.com/office/powerpoint/2010/main" val="338718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6B21-2ECE-CA41-827A-5568AC63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Attacker Mindset -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ADEAE-8B9C-8841-B250-69D2A52B1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If you were a criminal, and you knew there was evidence of your crimes on your computer, how would you secure your computer against forensic analysis? Why?</a:t>
            </a:r>
          </a:p>
        </p:txBody>
      </p:sp>
    </p:spTree>
    <p:extLst>
      <p:ext uri="{BB962C8B-B14F-4D97-AF65-F5344CB8AC3E}">
        <p14:creationId xmlns:p14="http://schemas.microsoft.com/office/powerpoint/2010/main" val="293496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5318-DC47-284A-B8B0-A89B72B0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593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Analyzing File Metadata</a:t>
            </a:r>
          </a:p>
        </p:txBody>
      </p:sp>
    </p:spTree>
    <p:extLst>
      <p:ext uri="{BB962C8B-B14F-4D97-AF65-F5344CB8AC3E}">
        <p14:creationId xmlns:p14="http://schemas.microsoft.com/office/powerpoint/2010/main" val="1361209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A88930-778A-8944-93BD-A6A50723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64" y="288758"/>
            <a:ext cx="6710443" cy="628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733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6B417F-D1DB-9C49-A3B2-56FBAE7F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46" y="664144"/>
            <a:ext cx="4909894" cy="502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39097E-0AA2-B24F-8661-1953BA9B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Exiftool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9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373FFE-CA04-AC42-971F-73BEC7A2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2" y="2040556"/>
            <a:ext cx="11885375" cy="4698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B417F-D1DB-9C49-A3B2-56FBAE7F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946" y="664144"/>
            <a:ext cx="4909894" cy="502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39097E-0AA2-B24F-8661-1953BA9B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Exiftool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05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373FFE-CA04-AC42-971F-73BEC7A2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2" y="2040556"/>
            <a:ext cx="11885375" cy="4698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B417F-D1DB-9C49-A3B2-56FBAE7F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946" y="664144"/>
            <a:ext cx="4909894" cy="502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39097E-0AA2-B24F-8661-1953BA9B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Exiftool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AC538C-E7B5-C643-B3C4-26FEF758F37E}"/>
              </a:ext>
            </a:extLst>
          </p:cNvPr>
          <p:cNvSpPr/>
          <p:nvPr/>
        </p:nvSpPr>
        <p:spPr>
          <a:xfrm>
            <a:off x="3311091" y="2964581"/>
            <a:ext cx="2784909" cy="587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CDBF2A-A55C-7F4D-87DB-C3FD34A857E1}"/>
              </a:ext>
            </a:extLst>
          </p:cNvPr>
          <p:cNvSpPr/>
          <p:nvPr/>
        </p:nvSpPr>
        <p:spPr>
          <a:xfrm>
            <a:off x="3434616" y="5948413"/>
            <a:ext cx="2784909" cy="4315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15F0-CBE5-7343-8984-D4F78262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Exiftool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C0DE9-40D9-8048-90A9-E9FCF47A4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56" y="1376025"/>
            <a:ext cx="10061287" cy="51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9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381</Words>
  <Application>Microsoft Macintosh PowerPoint</Application>
  <PresentationFormat>Widescreen</PresentationFormat>
  <Paragraphs>62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MP5 – Forensics Checkpoint 2</vt:lpstr>
      <vt:lpstr>Outline</vt:lpstr>
      <vt:lpstr>Attacker Mindset - Discussion</vt:lpstr>
      <vt:lpstr>Analyzing File Metadata</vt:lpstr>
      <vt:lpstr>PowerPoint Presentation</vt:lpstr>
      <vt:lpstr>Exiftool</vt:lpstr>
      <vt:lpstr>Exiftool</vt:lpstr>
      <vt:lpstr>Exiftool</vt:lpstr>
      <vt:lpstr>Exiftool</vt:lpstr>
      <vt:lpstr>Exiftool</vt:lpstr>
      <vt:lpstr>Exiftool</vt:lpstr>
      <vt:lpstr>Exiftool</vt:lpstr>
      <vt:lpstr>Exiftool</vt:lpstr>
      <vt:lpstr>Geolocation</vt:lpstr>
      <vt:lpstr>Password Cracking</vt:lpstr>
      <vt:lpstr>Password Cracking – Best Practices</vt:lpstr>
      <vt:lpstr>File Recovery</vt:lpstr>
      <vt:lpstr>Final Note on Scenario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MP5 – Forensics Checkpoint 2</dc:title>
  <dc:creator>Paul Murley</dc:creator>
  <cp:lastModifiedBy>Paul Murley</cp:lastModifiedBy>
  <cp:revision>20</cp:revision>
  <dcterms:created xsi:type="dcterms:W3CDTF">2018-12-03T18:12:31Z</dcterms:created>
  <dcterms:modified xsi:type="dcterms:W3CDTF">2018-12-04T01:57:32Z</dcterms:modified>
</cp:coreProperties>
</file>